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3FC13-EA3E-4AFD-A1C3-CDE31292E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D59484-732F-4BC9-A6B7-D6E9AC849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BC927B-FEE3-4707-8D7F-F8B1764D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35BA4-BE0A-42EE-A875-0CE9DED6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73855F-8D1C-4F43-9301-8CB2F332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5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1F90F9-D24E-421E-A056-3435D77E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66671E-BE18-4B23-B73B-7F825A230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EE0A90-79C5-4250-B77F-EFBD6F31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E7D655-B63B-4F57-9FB8-10AB6408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40197D-A7DE-40EF-BAC8-067CE42CD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E6B22E-E30A-4C85-9234-AA57EFDE1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3B77F6-B3ED-4F18-802A-829D545C5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20C29C-AC87-44D8-B7F2-A7EC80BD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C7792-5C06-479A-8F54-213FF884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C68534-2A5E-4DE2-962B-D7932611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B4C5A-542E-4DC9-A096-A48A1917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E4F26-2576-4AAF-922B-BD9A97C1B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30A55-9D24-4C2A-A539-A3D8E3FA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885F5C-6993-4BBE-9539-D3D7339D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BB0F20-8523-47B9-A7F1-78277937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9B4D7-7B1C-40A9-8E2D-0AF1EACE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111547-A586-43F8-B8B8-13D0FEF1B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07C44-EE25-4433-8115-116F3219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E1C3D-2DAD-4035-BE77-F18C2AB6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FAE5C0-4B4A-4625-8D07-116A1429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0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85773-B5AE-4903-961E-2025E43C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B9F83-21CB-459C-968D-0D9536E3F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92EF32-F6DB-4D3A-B351-AEAE7E78A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9715EB-BA0E-4081-BB6F-FF567C43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D6282-89AF-4234-BD53-21BA9838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A5D8D3-C19A-4C2F-B1D3-09A84B5F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C8CF2-0258-4E86-8E8E-B2E18B3E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5FC87F-4337-44A4-9FB0-1678C5BD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F56329-EE48-4609-BB6A-9E446E4BE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1F4574-488B-4464-9345-0C59C8901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B4A272-EB86-421C-B13A-233020F24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202833-4A8B-4A8C-B72E-C79142A5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0DDD70-698E-4BCE-9760-BC96EFD6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42C60A-CEDC-4E5C-B2FF-A7C48ECA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E820F-B29A-4C51-8BEF-73C76D80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2B191D-8685-4874-A21A-E63C8114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3C331C-0289-4F95-957A-50ADF775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3A65E0-F5B3-4DFA-BAE3-6A21EA28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9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38FD18-B530-427B-AB3B-137A3FE3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CE0C175-173C-4AEF-992E-CA52260E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F88738-7637-4401-936A-E6EA0A6F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5F2BB-FAE7-41CB-B723-69184247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13DA6-7074-491C-B6A1-71D5CE97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8DB81F-1B7E-429D-A662-BF098C5AC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20B9B2-959A-42B8-9413-5D8D7999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2E90B-C886-48AA-A1E3-C2BDF87C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F62397-E753-4AC1-99F8-FCA65AC6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4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A14BA-BD4A-4BC9-8346-44081A4A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08304D-EBCE-423C-A9B5-4B654B461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AAED2E-60AC-4F51-A825-8C5C24442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FB33AF-2A7D-4364-A918-D3EA2625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4B1AD-53D2-4DC8-B418-90FC0390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1D6AB9-2C1F-4E3E-92B8-7A8770BE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C3FC8-0D05-44F9-BDD6-7BFBE090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B307D0-9C12-4C25-B965-FF71E5500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6B54B8-D634-4CD3-82C3-CE3C14BE3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E1221-CA19-4BDB-860F-D56B2A20127F}" type="datetimeFigureOut">
              <a:rPr lang="ru-RU" smtClean="0"/>
              <a:t>ср 13.11.19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171C10-B96A-4B61-8F14-929C52330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4CC84-3E02-4710-8979-50DB8BDBA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45E0CB22-612E-4B62-9CE7-F94A04644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BB93164-DCE8-48CA-94EA-19F9F5DFCFD8}"/>
              </a:ext>
            </a:extLst>
          </p:cNvPr>
          <p:cNvSpPr/>
          <p:nvPr/>
        </p:nvSpPr>
        <p:spPr>
          <a:xfrm>
            <a:off x="2703442" y="35665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ПЛЕНАРНОЕ ЗАСЕДАНИЕ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«Энергоэффективность – стратегический вектор развития»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36AB68A1-3F0A-4312-A06A-B62C9FD5D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BBB14F3-8BF9-47FC-B176-5AEACC0FD270}"/>
              </a:ext>
            </a:extLst>
          </p:cNvPr>
          <p:cNvSpPr/>
          <p:nvPr/>
        </p:nvSpPr>
        <p:spPr>
          <a:xfrm>
            <a:off x="2768738" y="55840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КРУГЛЫЙ СТОЛ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и программа развития электроэнергетики как основа развития энергетики регионов 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7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E733449B-7FC4-4ABA-9880-FE8BB1C0C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B371E1-009D-46E7-8E2D-3409C7E6681E}"/>
              </a:ext>
            </a:extLst>
          </p:cNvPr>
          <p:cNvSpPr/>
          <p:nvPr/>
        </p:nvSpPr>
        <p:spPr>
          <a:xfrm>
            <a:off x="3047999" y="36990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КРУГЛЫЙ СТОЛ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Механизмы финансирования и стимулирования энергосберегающих мероприятий и ресурсосбережения» 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8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276E5277-D2C0-4D23-8240-45872537B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6E179F-2571-4DC1-BE6A-BC5B168F125A}"/>
              </a:ext>
            </a:extLst>
          </p:cNvPr>
          <p:cNvSpPr/>
          <p:nvPr/>
        </p:nvSpPr>
        <p:spPr>
          <a:xfrm>
            <a:off x="2796209" y="24595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СЕМИНАР-СОВЕЩАНИЕ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«Перспективы газомоторного топлива: опыт, проблемы, пути решения»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ЗАСЕДАНИЕ РАБОЧЕЙ ГРУППЫ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в Кировской области рынка природного газа в качестве моторного топлива»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D71F2EEB-A4B8-4E44-AEA8-03578D112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DD634FF-08A8-405F-9752-DEBE52D3332D}"/>
              </a:ext>
            </a:extLst>
          </p:cNvPr>
          <p:cNvSpPr/>
          <p:nvPr/>
        </p:nvSpPr>
        <p:spPr>
          <a:xfrm>
            <a:off x="3047999" y="31690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ПАНЕЛЬНАЯ ДИСКУССИЯ</a:t>
            </a:r>
          </a:p>
          <a:p>
            <a:pPr algn="ctr">
              <a:spcAft>
                <a:spcPts val="0"/>
              </a:spcAft>
            </a:pP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«Повышение эффективности использования энергоресурсов в жилищно-коммунальном хозяйстве»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45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283F4BA8-5027-4081-B8BB-65A4B2D94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7DEC71-1FB5-4236-ADCF-4277625151CF}"/>
              </a:ext>
            </a:extLst>
          </p:cNvPr>
          <p:cNvSpPr/>
          <p:nvPr/>
        </p:nvSpPr>
        <p:spPr>
          <a:xfrm>
            <a:off x="3392556" y="37718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ПАНЕЛЬНАЯ ДИСКУССИЯ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Энергоэффективность городской среды: интеллектуальные решения для цифровой трансформации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53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A96696DF-1DCA-43F4-B0CA-CB43D77BF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1DD3ED-E0BE-4177-B7B9-7EA9ED0989C5}"/>
              </a:ext>
            </a:extLst>
          </p:cNvPr>
          <p:cNvSpPr/>
          <p:nvPr/>
        </p:nvSpPr>
        <p:spPr>
          <a:xfrm>
            <a:off x="2835965" y="60844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КРУГЛЫЙ СТОЛ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«Конденсационные технологии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Viessmann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Возобновляемые источники энергии»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3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5BFDB764-C69E-4CFB-A586-08B5D3F7E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0E63315-4EF7-447D-B60F-1430DCACD68B}"/>
              </a:ext>
            </a:extLst>
          </p:cNvPr>
          <p:cNvSpPr/>
          <p:nvPr/>
        </p:nvSpPr>
        <p:spPr>
          <a:xfrm>
            <a:off x="2809461" y="444742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ПАНЕЛЬНАЯ ДИСКУССИЯ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Молодежный взгляд на развитие энергетики. Будущее начинается сегодня. «Перспективные планы развития предприятия по включению в цифровизацию энергетики. Требования к компетенциям выпускников в условиях цифровизации энергетики»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21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127</Words>
  <Application>Microsoft Office PowerPoint</Application>
  <PresentationFormat>Широкоэкранный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Меньшикова</dc:creator>
  <cp:lastModifiedBy>Анастасия Меньшикова</cp:lastModifiedBy>
  <cp:revision>2</cp:revision>
  <dcterms:created xsi:type="dcterms:W3CDTF">2019-11-13T18:46:11Z</dcterms:created>
  <dcterms:modified xsi:type="dcterms:W3CDTF">2019-11-13T18:57:47Z</dcterms:modified>
</cp:coreProperties>
</file>